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2" r:id="rId8"/>
    <p:sldId id="264" r:id="rId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E80F3-3714-49C4-BBE0-5A87094A4FDA}" type="datetimeFigureOut">
              <a:rPr lang="ko-KR" altLang="en-US" smtClean="0"/>
              <a:t>2011-04-16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96E2-2F34-4013-9C56-2812FB578AA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E80F3-3714-49C4-BBE0-5A87094A4FDA}" type="datetimeFigureOut">
              <a:rPr lang="ko-KR" altLang="en-US" smtClean="0"/>
              <a:t>2011-04-16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96E2-2F34-4013-9C56-2812FB578AA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E80F3-3714-49C4-BBE0-5A87094A4FDA}" type="datetimeFigureOut">
              <a:rPr lang="ko-KR" altLang="en-US" smtClean="0"/>
              <a:t>2011-04-16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96E2-2F34-4013-9C56-2812FB578AA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E80F3-3714-49C4-BBE0-5A87094A4FDA}" type="datetimeFigureOut">
              <a:rPr lang="ko-KR" altLang="en-US" smtClean="0"/>
              <a:t>2011-04-16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96E2-2F34-4013-9C56-2812FB578AA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E80F3-3714-49C4-BBE0-5A87094A4FDA}" type="datetimeFigureOut">
              <a:rPr lang="ko-KR" altLang="en-US" smtClean="0"/>
              <a:t>2011-04-16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96E2-2F34-4013-9C56-2812FB578AA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E80F3-3714-49C4-BBE0-5A87094A4FDA}" type="datetimeFigureOut">
              <a:rPr lang="ko-KR" altLang="en-US" smtClean="0"/>
              <a:t>2011-04-16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96E2-2F34-4013-9C56-2812FB578AA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E80F3-3714-49C4-BBE0-5A87094A4FDA}" type="datetimeFigureOut">
              <a:rPr lang="ko-KR" altLang="en-US" smtClean="0"/>
              <a:t>2011-04-16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96E2-2F34-4013-9C56-2812FB578AA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E80F3-3714-49C4-BBE0-5A87094A4FDA}" type="datetimeFigureOut">
              <a:rPr lang="ko-KR" altLang="en-US" smtClean="0"/>
              <a:t>2011-04-16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96E2-2F34-4013-9C56-2812FB578AA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E80F3-3714-49C4-BBE0-5A87094A4FDA}" type="datetimeFigureOut">
              <a:rPr lang="ko-KR" altLang="en-US" smtClean="0"/>
              <a:t>2011-04-16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96E2-2F34-4013-9C56-2812FB578AA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E80F3-3714-49C4-BBE0-5A87094A4FDA}" type="datetimeFigureOut">
              <a:rPr lang="ko-KR" altLang="en-US" smtClean="0"/>
              <a:t>2011-04-16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96E2-2F34-4013-9C56-2812FB578AA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E80F3-3714-49C4-BBE0-5A87094A4FDA}" type="datetimeFigureOut">
              <a:rPr lang="ko-KR" altLang="en-US" smtClean="0"/>
              <a:t>2011-04-16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896E2-2F34-4013-9C56-2812FB578AA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5E80F3-3714-49C4-BBE0-5A87094A4FDA}" type="datetimeFigureOut">
              <a:rPr lang="ko-KR" altLang="en-US" smtClean="0"/>
              <a:t>2011-04-16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D896E2-2F34-4013-9C56-2812FB578AA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467544" y="1556792"/>
            <a:ext cx="8316416" cy="1470025"/>
          </a:xfrm>
          <a:noFill/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r>
              <a:rPr lang="en-US" altLang="ko-KR" sz="7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flute</a:t>
            </a:r>
            <a:r>
              <a:rPr lang="en-US" altLang="ko-KR" sz="7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orchestra</a:t>
            </a:r>
            <a:br>
              <a:rPr lang="en-US" altLang="ko-KR" sz="7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</a:br>
            <a:r>
              <a:rPr lang="ko-KR" altLang="en-US" sz="7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현장체험</a:t>
            </a:r>
            <a:endParaRPr lang="ko-KR" altLang="en-US" sz="72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743200" y="4797152"/>
            <a:ext cx="6400800" cy="1752600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ko-KR" altLang="en-US" sz="4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뷰티</a:t>
            </a:r>
            <a:r>
              <a:rPr lang="ko-KR" altLang="en-US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디자인계열</a:t>
            </a:r>
            <a:endParaRPr lang="en-US" altLang="ko-KR" sz="44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2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r"/>
            <a:r>
              <a:rPr lang="en-US" altLang="ko-KR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2010 62423</a:t>
            </a:r>
          </a:p>
          <a:p>
            <a:pPr algn="r"/>
            <a:r>
              <a:rPr lang="ko-KR" altLang="en-US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김민</a:t>
            </a:r>
            <a:r>
              <a:rPr lang="ko-KR" altLang="en-US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아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ko-KR" altLang="en-US" sz="7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목차</a:t>
            </a:r>
            <a:endParaRPr lang="ko-KR" altLang="en-US" sz="72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59632" y="1916832"/>
            <a:ext cx="6167073" cy="347787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1 . </a:t>
            </a:r>
            <a:r>
              <a:rPr lang="ko-KR" altLang="en-US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고객 시술 전 사진</a:t>
            </a:r>
            <a:endParaRPr lang="en-US" altLang="ko-KR" sz="44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2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en-US" altLang="ko-KR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2 . </a:t>
            </a:r>
            <a:r>
              <a:rPr lang="ko-KR" altLang="en-US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고객  고객 모발상태</a:t>
            </a:r>
            <a:endParaRPr lang="en-US" altLang="ko-KR" sz="44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2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en-US" altLang="ko-KR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3 . </a:t>
            </a:r>
            <a:r>
              <a:rPr lang="ko-KR" altLang="en-US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드레스 코드</a:t>
            </a:r>
            <a:endParaRPr lang="en-US" altLang="ko-KR" sz="44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2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en-US" altLang="ko-KR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4</a:t>
            </a:r>
            <a:r>
              <a:rPr lang="en-US" altLang="ko-KR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. </a:t>
            </a:r>
            <a:r>
              <a:rPr lang="ko-KR" altLang="en-US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고객 시술방법</a:t>
            </a:r>
            <a:endParaRPr lang="en-US" altLang="ko-KR" sz="44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2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en-US" altLang="ko-KR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5 . </a:t>
            </a:r>
            <a:r>
              <a:rPr lang="ko-KR" altLang="en-US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고객 시술 후 사진</a:t>
            </a:r>
            <a:endParaRPr lang="en-US" altLang="ko-KR" sz="44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2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ko-KR" altLang="en-US" sz="72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고객 시술 전 사진</a:t>
            </a:r>
          </a:p>
        </p:txBody>
      </p:sp>
      <p:pic>
        <p:nvPicPr>
          <p:cNvPr id="1026" name="Picture 2" descr="C:\Documents and Settings\hp\바탕 화면\새 폴더\2011-04-12 14.19.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060848"/>
            <a:ext cx="2808312" cy="374441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027" name="Picture 3" descr="C:\Documents and Settings\hp\바탕 화면\새 폴더\2011-04-12 14.19.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2060848"/>
            <a:ext cx="2808312" cy="3744416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</p:pic>
      <p:pic>
        <p:nvPicPr>
          <p:cNvPr id="1028" name="Picture 4" descr="C:\Documents and Settings\hp\바탕 화면\새 폴더\2011-04-12 14.19.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2060848"/>
            <a:ext cx="2808312" cy="3744416"/>
          </a:xfrm>
          <a:prstGeom prst="rect">
            <a:avLst/>
          </a:prstGeom>
          <a:noFill/>
          <a:ln w="12700">
            <a:solidFill>
              <a:srgbClr val="C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ko-KR" altLang="en-US" sz="6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고객  고객 모발상태</a:t>
            </a:r>
            <a:endParaRPr lang="ko-KR" altLang="en-US" sz="66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95936" y="2216621"/>
            <a:ext cx="4690864" cy="4641379"/>
          </a:xfrm>
        </p:spPr>
        <p:txBody>
          <a:bodyPr/>
          <a:lstStyle/>
          <a:p>
            <a:pPr>
              <a:buNone/>
            </a:pPr>
            <a:r>
              <a:rPr lang="ko-KR" altLang="en-US" dirty="0" smtClean="0"/>
              <a:t>  </a:t>
            </a:r>
            <a:r>
              <a:rPr lang="ko-KR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고객님의 모발상태는 모발 이 굵고 </a:t>
            </a:r>
            <a:r>
              <a:rPr lang="ko-KR" altLang="en-US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숫이</a:t>
            </a:r>
            <a:r>
              <a:rPr lang="ko-KR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많으시며 </a:t>
            </a:r>
            <a:r>
              <a:rPr lang="en-US" altLang="ko-K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최근 </a:t>
            </a:r>
            <a:r>
              <a:rPr lang="en-US" altLang="ko-K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6</a:t>
            </a:r>
            <a:r>
              <a:rPr lang="ko-KR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개월 전 부모님께 머리를 잘린 경험 이 있으셔 머리의 단 차 가 굉장히 심하셨습니다</a:t>
            </a:r>
            <a:r>
              <a:rPr lang="en-US" altLang="ko-K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</a:t>
            </a:r>
            <a:endParaRPr lang="ko-KR" altLang="en-US" dirty="0">
              <a:solidFill>
                <a:schemeClr val="bg2"/>
              </a:solidFill>
            </a:endParaRPr>
          </a:p>
        </p:txBody>
      </p:sp>
      <p:pic>
        <p:nvPicPr>
          <p:cNvPr id="2050" name="Picture 2" descr="C:\Documents and Settings\hp\바탕 화면\새 폴더\2011-04-12 14.37.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628800"/>
            <a:ext cx="3441408" cy="458854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ko-KR" altLang="en-US" sz="7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드레스 코드</a:t>
            </a:r>
            <a:endParaRPr lang="ko-KR" altLang="en-US" sz="72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32040" y="2321496"/>
            <a:ext cx="4211960" cy="453650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ko-KR" altLang="en-US" dirty="0" smtClean="0"/>
              <a:t>  </a:t>
            </a:r>
            <a:r>
              <a:rPr lang="ko-KR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드레스는 </a:t>
            </a:r>
            <a:r>
              <a:rPr lang="ko-KR" altLang="en-US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레드</a:t>
            </a:r>
            <a:r>
              <a:rPr lang="ko-KR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색상의 이브닝 드레스를 선택했고</a:t>
            </a:r>
            <a:r>
              <a:rPr lang="en-US" altLang="ko-K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, </a:t>
            </a:r>
            <a:r>
              <a:rPr lang="ko-KR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업 스타일은</a:t>
            </a:r>
            <a:r>
              <a:rPr lang="en-US" altLang="ko-K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ko-KR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이브닝 드레스 </a:t>
            </a:r>
            <a:r>
              <a:rPr lang="ko-KR" altLang="en-US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에</a:t>
            </a:r>
            <a:r>
              <a:rPr lang="ko-KR" altLang="en-US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맞</a:t>
            </a:r>
            <a:r>
              <a:rPr lang="ko-KR" altLang="en-US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스</a:t>
            </a:r>
            <a:r>
              <a:rPr lang="ko-KR" altLang="en-US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게목선</a:t>
            </a:r>
            <a:r>
              <a:rPr lang="en-US" altLang="ko-K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ko-KR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을 넘는수수한 업 스타일을</a:t>
            </a:r>
            <a:endParaRPr lang="en-US" altLang="ko-KR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2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>
              <a:buNone/>
            </a:pPr>
            <a:r>
              <a:rPr lang="ko-KR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선택</a:t>
            </a:r>
            <a:r>
              <a:rPr lang="en-US" altLang="ko-K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ko-KR" altLang="en-US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햇습니다</a:t>
            </a:r>
            <a:r>
              <a:rPr lang="en-US" altLang="ko-K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.</a:t>
            </a:r>
            <a:endParaRPr lang="en-US" altLang="ko-KR" dirty="0" smtClean="0">
              <a:solidFill>
                <a:schemeClr val="bg2"/>
              </a:solidFill>
            </a:endParaRPr>
          </a:p>
          <a:p>
            <a:pPr>
              <a:buNone/>
            </a:pPr>
            <a:endParaRPr lang="ko-KR" altLang="en-US" dirty="0"/>
          </a:p>
        </p:txBody>
      </p:sp>
      <p:pic>
        <p:nvPicPr>
          <p:cNvPr id="3074" name="Picture 2" descr="C:\Documents and Settings\hp\바탕 화면\IMAG05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84784"/>
            <a:ext cx="3168352" cy="420715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3075" name="Picture 3" descr="C:\Documents and Settings\hp\바탕 화면\새 폴더\IMAG0563.jpg"/>
          <p:cNvPicPr>
            <a:picLocks noChangeAspect="1" noChangeArrowheads="1"/>
          </p:cNvPicPr>
          <p:nvPr/>
        </p:nvPicPr>
        <p:blipFill>
          <a:blip r:embed="rId3" cstate="print"/>
          <a:srcRect l="33197" t="18182" r="21535" b="30682"/>
          <a:stretch>
            <a:fillRect/>
          </a:stretch>
        </p:blipFill>
        <p:spPr bwMode="auto">
          <a:xfrm>
            <a:off x="2771800" y="3068960"/>
            <a:ext cx="2346515" cy="351977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91264" cy="1162050"/>
          </a:xfrm>
        </p:spPr>
        <p:txBody>
          <a:bodyPr>
            <a:noAutofit/>
          </a:bodyPr>
          <a:lstStyle/>
          <a:p>
            <a:pPr algn="ctr"/>
            <a:r>
              <a:rPr lang="ko-KR" altLang="en-US" sz="720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고객 시술방법</a:t>
            </a:r>
            <a:endParaRPr lang="ko-KR" altLang="en-US" sz="72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707904" y="1412776"/>
            <a:ext cx="5112568" cy="5445224"/>
          </a:xfrm>
        </p:spPr>
        <p:txBody>
          <a:bodyPr>
            <a:normAutofit fontScale="77500" lnSpcReduction="20000"/>
          </a:bodyPr>
          <a:lstStyle/>
          <a:p>
            <a:r>
              <a:rPr lang="en-US" altLang="ko-K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ko-KR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모발 의 섹션을 고객의 앞 가르마에 맞춰서 사이드</a:t>
            </a:r>
            <a:r>
              <a:rPr lang="en-US" altLang="ko-K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ko-KR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를 나눠준다</a:t>
            </a:r>
            <a:endParaRPr lang="en-US" altLang="ko-KR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2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ko-KR" altLang="en-US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골덴</a:t>
            </a:r>
            <a:r>
              <a:rPr lang="ko-KR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포인트 에 </a:t>
            </a:r>
            <a:r>
              <a:rPr lang="ko-KR" altLang="en-US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백콤</a:t>
            </a:r>
            <a:r>
              <a:rPr lang="ko-KR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을 넣어준 후 꼬기 기법 을 이용한 </a:t>
            </a:r>
            <a:r>
              <a:rPr lang="ko-KR" altLang="en-US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포니테일</a:t>
            </a:r>
            <a:r>
              <a:rPr lang="ko-KR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을 잡아준다</a:t>
            </a:r>
            <a:endParaRPr lang="en-US" altLang="ko-KR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2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ko-KR" altLang="en-US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포니테일</a:t>
            </a:r>
            <a:r>
              <a:rPr lang="ko-KR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밑 </a:t>
            </a:r>
            <a:r>
              <a:rPr lang="ko-KR" altLang="en-US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으로</a:t>
            </a:r>
            <a:r>
              <a:rPr lang="ko-KR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세로로 된 </a:t>
            </a:r>
            <a:r>
              <a:rPr lang="ko-KR" altLang="en-US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씽을</a:t>
            </a:r>
            <a:r>
              <a:rPr lang="ko-KR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잡아줘 </a:t>
            </a:r>
            <a:r>
              <a:rPr lang="ko-KR" altLang="en-US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포니테일</a:t>
            </a:r>
            <a:r>
              <a:rPr lang="en-US" altLang="ko-KR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ko-KR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을하고 남은 밑머리로 </a:t>
            </a:r>
            <a:r>
              <a:rPr lang="ko-KR" altLang="en-US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포니테일한부분을</a:t>
            </a:r>
            <a:r>
              <a:rPr lang="ko-KR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ko-KR" altLang="en-US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땋기기법으로</a:t>
            </a:r>
            <a:r>
              <a:rPr lang="en-US" altLang="ko-KR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ko-KR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모양을 내준다 </a:t>
            </a:r>
            <a:endParaRPr lang="en-US" altLang="ko-KR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2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ko-KR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씽 을 토대로 모발을 가닥 씩 잡아와 </a:t>
            </a:r>
            <a:r>
              <a:rPr lang="ko-KR" altLang="en-US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두가닦땋기기법을이용해</a:t>
            </a:r>
            <a:r>
              <a:rPr lang="ko-KR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엇갈려 모양을 쳐지게 내려준다</a:t>
            </a:r>
            <a:endParaRPr lang="en-US" altLang="ko-KR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2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en-US" altLang="ko-KR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5 . </a:t>
            </a:r>
            <a:r>
              <a:rPr lang="ko-KR" altLang="en-US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남어지</a:t>
            </a:r>
            <a:r>
              <a:rPr lang="ko-KR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사이드를 토대 에 </a:t>
            </a:r>
            <a:r>
              <a:rPr lang="ko-KR" altLang="en-US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가려지지않은</a:t>
            </a:r>
            <a:r>
              <a:rPr lang="ko-KR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곳에 모양을</a:t>
            </a:r>
            <a:endParaRPr lang="en-US" altLang="ko-KR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2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ko-KR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잡아준다 </a:t>
            </a:r>
          </a:p>
          <a:p>
            <a:endParaRPr lang="ko-KR" altLang="en-US" dirty="0"/>
          </a:p>
        </p:txBody>
      </p:sp>
      <p:pic>
        <p:nvPicPr>
          <p:cNvPr id="5" name="Picture 2" descr="C:\Documents and Settings\hp\바탕 화면\새 폴더\2011-04-12 15.54.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00808"/>
            <a:ext cx="3456384" cy="460851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229600" cy="1143000"/>
          </a:xfrm>
        </p:spPr>
        <p:txBody>
          <a:bodyPr>
            <a:normAutofit/>
          </a:bodyPr>
          <a:lstStyle/>
          <a:p>
            <a:r>
              <a:rPr lang="ko-KR" altLang="en-US" sz="6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고객 시술 후 사진</a:t>
            </a:r>
            <a:endParaRPr lang="ko-KR" altLang="en-US" sz="6600" dirty="0"/>
          </a:p>
        </p:txBody>
      </p:sp>
      <p:pic>
        <p:nvPicPr>
          <p:cNvPr id="4100" name="Picture 4" descr="C:\Documents and Settings\hp\바탕 화면\새 폴더\IMAG05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628800"/>
            <a:ext cx="2376264" cy="315251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4102" name="Picture 6" descr="C:\Documents and Settings\hp\바탕 화면\새 폴더\IMAG05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3429000"/>
            <a:ext cx="2376264" cy="315251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4101" name="Picture 5" descr="C:\Documents and Settings\hp\바탕 화면\새 폴더\IMAG05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1628800"/>
            <a:ext cx="2376264" cy="315251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4103" name="Picture 7" descr="C:\Documents and Settings\hp\바탕 화면\새 폴더\IMAG056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3356992"/>
            <a:ext cx="2376264" cy="315251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143000"/>
          </a:xfrm>
        </p:spPr>
        <p:txBody>
          <a:bodyPr>
            <a:noAutofit/>
          </a:bodyPr>
          <a:lstStyle/>
          <a:p>
            <a:r>
              <a:rPr lang="ko-KR" altLang="en-US" sz="9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감사합니다</a:t>
            </a:r>
            <a:endParaRPr lang="ko-KR" altLang="en-US" sz="96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용자 지정 4">
      <a:dk1>
        <a:sysClr val="windowText" lastClr="000000"/>
      </a:dk1>
      <a:lt1>
        <a:srgbClr val="D99694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158</Words>
  <Application>Microsoft Office PowerPoint</Application>
  <PresentationFormat>화면 슬라이드 쇼(4:3)</PresentationFormat>
  <Paragraphs>25</Paragraphs>
  <Slides>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Office 테마</vt:lpstr>
      <vt:lpstr>flute orchestra 현장체험</vt:lpstr>
      <vt:lpstr>목차</vt:lpstr>
      <vt:lpstr>고객 시술 전 사진</vt:lpstr>
      <vt:lpstr>고객  고객 모발상태</vt:lpstr>
      <vt:lpstr>드레스 코드</vt:lpstr>
      <vt:lpstr>고객 시술방법</vt:lpstr>
      <vt:lpstr>고객 시술 후 사진</vt:lpstr>
      <vt:lpstr>감사합니다</vt:lpstr>
    </vt:vector>
  </TitlesOfParts>
  <Company>Your Company Name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플룻 연주회 견학서</dc:title>
  <dc:creator>Your User Name</dc:creator>
  <cp:lastModifiedBy>Your User Name</cp:lastModifiedBy>
  <cp:revision>8</cp:revision>
  <dcterms:created xsi:type="dcterms:W3CDTF">2011-04-16T13:13:51Z</dcterms:created>
  <dcterms:modified xsi:type="dcterms:W3CDTF">2011-04-16T14:26:10Z</dcterms:modified>
</cp:coreProperties>
</file>